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3"/>
  </p:notesMasterIdLst>
  <p:sldIdLst>
    <p:sldId id="256" r:id="rId2"/>
    <p:sldId id="304" r:id="rId3"/>
    <p:sldId id="305" r:id="rId4"/>
    <p:sldId id="306" r:id="rId5"/>
    <p:sldId id="307" r:id="rId6"/>
    <p:sldId id="314" r:id="rId7"/>
    <p:sldId id="309" r:id="rId8"/>
    <p:sldId id="310" r:id="rId9"/>
    <p:sldId id="311" r:id="rId10"/>
    <p:sldId id="312" r:id="rId11"/>
    <p:sldId id="313" r:id="rId12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預設章節" id="{AA0455BD-DA2D-4A26-AE58-DEA0D2D43974}">
          <p14:sldIdLst>
            <p14:sldId id="256"/>
            <p14:sldId id="304"/>
            <p14:sldId id="305"/>
            <p14:sldId id="306"/>
            <p14:sldId id="307"/>
            <p14:sldId id="314"/>
            <p14:sldId id="309"/>
            <p14:sldId id="310"/>
            <p14:sldId id="311"/>
            <p14:sldId id="312"/>
            <p14:sldId id="313"/>
          </p14:sldIdLst>
        </p14:section>
      </p14:section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USER" initials="U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0C76B3"/>
    <a:srgbClr val="FFFFCC"/>
    <a:srgbClr val="800000"/>
    <a:srgbClr val="99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629" autoAdjust="0"/>
    <p:restoredTop sz="92009" autoAdjust="0"/>
  </p:normalViewPr>
  <p:slideViewPr>
    <p:cSldViewPr>
      <p:cViewPr>
        <p:scale>
          <a:sx n="100" d="100"/>
          <a:sy n="100" d="100"/>
        </p:scale>
        <p:origin x="-1974" y="-246"/>
      </p:cViewPr>
      <p:guideLst>
        <p:guide orient="horz" pos="2036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923DF9-E6EF-493A-80EC-F5D94FC5EEED}" type="datetimeFigureOut">
              <a:rPr lang="zh-TW" altLang="en-US" smtClean="0"/>
              <a:pPr/>
              <a:t>2021/1/25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2EC0E7-9A1C-4571-BE33-CAC605D61D32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530755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TW" baseline="0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2EC0E7-9A1C-4571-BE33-CAC605D61D32}" type="slidenum">
              <a:rPr lang="zh-TW" altLang="en-US" smtClean="0"/>
              <a:pPr/>
              <a:t>1</a:t>
            </a:fld>
            <a:endParaRPr lang="zh-TW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zh-TW" altLang="en-US" smtClean="0"/>
              <a:t>按一下以編輯母片標題樣式</a:t>
            </a:r>
            <a:endParaRPr kumimoji="1" lang="zh-TW" altLang="en-US"/>
          </a:p>
        </p:txBody>
      </p:sp>
      <p:sp>
        <p:nvSpPr>
          <p:cNvPr id="3" name="子標題 2"/>
          <p:cNvSpPr>
            <a:spLocks noGrp="1"/>
          </p:cNvSpPr>
          <p:nvPr>
            <p:ph type="subTitle" idx="1" hasCustomPrompt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zh-TW" altLang="en-US" smtClean="0"/>
              <a:t>按一下以編輯母片子標題樣式</a:t>
            </a:r>
            <a:endParaRPr kumimoji="1"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D87E9-AE7E-49FF-A349-12FD75D39D4A}" type="datetimeFigureOut">
              <a:rPr lang="zh-TW" altLang="en-US" smtClean="0"/>
              <a:pPr/>
              <a:t>2021/1/25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TW" altLang="en-US" smtClean="0"/>
              <a:t>按一下以編輯母片標題樣式</a:t>
            </a:r>
            <a:endParaRPr kumimoji="1"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zh-TW" altLang="en-US" smtClean="0"/>
              <a:t>按一下以編輯母片文字樣式</a:t>
            </a:r>
          </a:p>
          <a:p>
            <a:pPr lvl="1"/>
            <a:r>
              <a:rPr kumimoji="1" lang="zh-TW" altLang="en-US" smtClean="0"/>
              <a:t>第二層</a:t>
            </a:r>
          </a:p>
          <a:p>
            <a:pPr lvl="2"/>
            <a:r>
              <a:rPr kumimoji="1" lang="zh-TW" altLang="en-US" smtClean="0"/>
              <a:t>第三層</a:t>
            </a:r>
          </a:p>
          <a:p>
            <a:pPr lvl="3"/>
            <a:r>
              <a:rPr kumimoji="1" lang="zh-TW" altLang="en-US" smtClean="0"/>
              <a:t>第四層</a:t>
            </a:r>
          </a:p>
          <a:p>
            <a:pPr lvl="4"/>
            <a:r>
              <a:rPr kumimoji="1" lang="zh-TW" altLang="en-US" smtClean="0"/>
              <a:t>第五層</a:t>
            </a:r>
            <a:endParaRPr kumimoji="1"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D87E9-AE7E-49FF-A349-12FD75D39D4A}" type="datetimeFigureOut">
              <a:rPr lang="zh-TW" altLang="en-US" smtClean="0"/>
              <a:pPr/>
              <a:t>2021/1/25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944802C-3D84-4B27-B6D3-CA04204E0F9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zh-TW" altLang="en-US" smtClean="0"/>
              <a:t>按一下以編輯母片標題樣式</a:t>
            </a:r>
            <a:endParaRPr kumimoji="1"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D87E9-AE7E-49FF-A349-12FD75D39D4A}" type="datetimeFigureOut">
              <a:rPr lang="zh-TW" altLang="en-US" smtClean="0"/>
              <a:pPr/>
              <a:t>2021/1/25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944802C-3D84-4B27-B6D3-CA04204E0F9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TW" altLang="en-US" smtClean="0"/>
              <a:t>按一下以編輯母片標題樣式</a:t>
            </a:r>
            <a:endParaRPr kumimoji="1"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zh-TW" altLang="en-US" smtClean="0"/>
              <a:t>按一下以編輯母片文字樣式</a:t>
            </a:r>
          </a:p>
          <a:p>
            <a:pPr lvl="1"/>
            <a:r>
              <a:rPr kumimoji="1" lang="zh-TW" altLang="en-US" smtClean="0"/>
              <a:t>第二層</a:t>
            </a:r>
          </a:p>
          <a:p>
            <a:pPr lvl="2"/>
            <a:r>
              <a:rPr kumimoji="1" lang="zh-TW" altLang="en-US" smtClean="0"/>
              <a:t>第三層</a:t>
            </a:r>
          </a:p>
          <a:p>
            <a:pPr lvl="3"/>
            <a:r>
              <a:rPr kumimoji="1" lang="zh-TW" altLang="en-US" smtClean="0"/>
              <a:t>第四層</a:t>
            </a:r>
          </a:p>
          <a:p>
            <a:pPr lvl="4"/>
            <a:r>
              <a:rPr kumimoji="1" lang="zh-TW" altLang="en-US" smtClean="0"/>
              <a:t>第五層</a:t>
            </a:r>
            <a:endParaRPr kumimoji="1"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zh-TW" altLang="en-US" smtClean="0"/>
              <a:t>按一下以編輯母片文字樣式</a:t>
            </a:r>
          </a:p>
          <a:p>
            <a:pPr lvl="1"/>
            <a:r>
              <a:rPr kumimoji="1" lang="zh-TW" altLang="en-US" smtClean="0"/>
              <a:t>第二層</a:t>
            </a:r>
          </a:p>
          <a:p>
            <a:pPr lvl="2"/>
            <a:r>
              <a:rPr kumimoji="1" lang="zh-TW" altLang="en-US" smtClean="0"/>
              <a:t>第三層</a:t>
            </a:r>
          </a:p>
          <a:p>
            <a:pPr lvl="3"/>
            <a:r>
              <a:rPr kumimoji="1" lang="zh-TW" altLang="en-US" smtClean="0"/>
              <a:t>第四層</a:t>
            </a:r>
          </a:p>
          <a:p>
            <a:pPr lvl="4"/>
            <a:r>
              <a:rPr kumimoji="1" lang="zh-TW" altLang="en-US" smtClean="0"/>
              <a:t>第五層</a:t>
            </a:r>
            <a:endParaRPr kumimoji="1"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D87E9-AE7E-49FF-A349-12FD75D39D4A}" type="datetimeFigureOut">
              <a:rPr lang="zh-TW" altLang="en-US" smtClean="0"/>
              <a:pPr/>
              <a:t>2021/1/25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944802C-3D84-4B27-B6D3-CA04204E0F9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zh-TW" altLang="en-US" smtClean="0"/>
              <a:t>按一下以編輯母片標題樣式</a:t>
            </a:r>
            <a:endParaRPr kumimoji="1"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zh-TW" altLang="en-US" smtClean="0"/>
              <a:t>按一下以編輯母片文字樣式</a:t>
            </a:r>
          </a:p>
          <a:p>
            <a:pPr lvl="1"/>
            <a:r>
              <a:rPr kumimoji="1" lang="zh-TW" altLang="en-US" smtClean="0"/>
              <a:t>第二層</a:t>
            </a:r>
          </a:p>
          <a:p>
            <a:pPr lvl="2"/>
            <a:r>
              <a:rPr kumimoji="1" lang="zh-TW" altLang="en-US" smtClean="0"/>
              <a:t>第三層</a:t>
            </a:r>
          </a:p>
          <a:p>
            <a:pPr lvl="3"/>
            <a:r>
              <a:rPr kumimoji="1" lang="zh-TW" altLang="en-US" smtClean="0"/>
              <a:t>第四層</a:t>
            </a:r>
          </a:p>
          <a:p>
            <a:pPr lvl="4"/>
            <a:r>
              <a:rPr kumimoji="1" lang="zh-TW" altLang="en-US" smtClean="0"/>
              <a:t>第五層</a:t>
            </a:r>
            <a:endParaRPr kumimoji="1"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zh-TW" altLang="en-US" smtClean="0"/>
              <a:t>按一下以編輯母片文字樣式</a:t>
            </a:r>
          </a:p>
          <a:p>
            <a:pPr lvl="1"/>
            <a:r>
              <a:rPr kumimoji="1" lang="zh-TW" altLang="en-US" smtClean="0"/>
              <a:t>第二層</a:t>
            </a:r>
          </a:p>
          <a:p>
            <a:pPr lvl="2"/>
            <a:r>
              <a:rPr kumimoji="1" lang="zh-TW" altLang="en-US" smtClean="0"/>
              <a:t>第三層</a:t>
            </a:r>
          </a:p>
          <a:p>
            <a:pPr lvl="3"/>
            <a:r>
              <a:rPr kumimoji="1" lang="zh-TW" altLang="en-US" smtClean="0"/>
              <a:t>第四層</a:t>
            </a:r>
          </a:p>
          <a:p>
            <a:pPr lvl="4"/>
            <a:r>
              <a:rPr kumimoji="1" lang="zh-TW" altLang="en-US" smtClean="0"/>
              <a:t>第五層</a:t>
            </a:r>
            <a:endParaRPr kumimoji="1"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D87E9-AE7E-49FF-A349-12FD75D39D4A}" type="datetimeFigureOut">
              <a:rPr lang="zh-TW" altLang="en-US" smtClean="0"/>
              <a:pPr/>
              <a:t>2021/1/25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944802C-3D84-4B27-B6D3-CA04204E0F9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TW" altLang="en-US" smtClean="0"/>
              <a:t>按一下以編輯母片標題樣式</a:t>
            </a:r>
            <a:endParaRPr kumimoji="1"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D87E9-AE7E-49FF-A349-12FD75D39D4A}" type="datetimeFigureOut">
              <a:rPr lang="zh-TW" altLang="en-US" smtClean="0"/>
              <a:pPr/>
              <a:t>2021/1/25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944802C-3D84-4B27-B6D3-CA04204E0F9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D87E9-AE7E-49FF-A349-12FD75D39D4A}" type="datetimeFigureOut">
              <a:rPr lang="zh-TW" altLang="en-US" smtClean="0"/>
              <a:pPr/>
              <a:t>2021/1/25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944802C-3D84-4B27-B6D3-CA04204E0F9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zh-TW" altLang="en-US" smtClean="0"/>
              <a:t>按一下以編輯母片標題樣式</a:t>
            </a:r>
            <a:endParaRPr kumimoji="1"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zh-TW" altLang="en-US" smtClean="0"/>
              <a:t>按一下以編輯母片文字樣式</a:t>
            </a:r>
          </a:p>
          <a:p>
            <a:pPr lvl="1"/>
            <a:r>
              <a:rPr kumimoji="1" lang="zh-TW" altLang="en-US" smtClean="0"/>
              <a:t>第二層</a:t>
            </a:r>
          </a:p>
          <a:p>
            <a:pPr lvl="2"/>
            <a:r>
              <a:rPr kumimoji="1" lang="zh-TW" altLang="en-US" smtClean="0"/>
              <a:t>第三層</a:t>
            </a:r>
          </a:p>
          <a:p>
            <a:pPr lvl="3"/>
            <a:r>
              <a:rPr kumimoji="1" lang="zh-TW" altLang="en-US" smtClean="0"/>
              <a:t>第四層</a:t>
            </a:r>
          </a:p>
          <a:p>
            <a:pPr lvl="4"/>
            <a:r>
              <a:rPr kumimoji="1" lang="zh-TW" altLang="en-US" smtClean="0"/>
              <a:t>第五層</a:t>
            </a:r>
            <a:endParaRPr kumimoji="1"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D87E9-AE7E-49FF-A349-12FD75D39D4A}" type="datetimeFigureOut">
              <a:rPr lang="zh-TW" altLang="en-US" smtClean="0"/>
              <a:pPr/>
              <a:t>2021/1/25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944802C-3D84-4B27-B6D3-CA04204E0F9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zh-TW" altLang="en-US" smtClean="0"/>
              <a:t>按一下以編輯母片標題樣式</a:t>
            </a:r>
            <a:endParaRPr kumimoji="1"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D87E9-AE7E-49FF-A349-12FD75D39D4A}" type="datetimeFigureOut">
              <a:rPr lang="zh-TW" altLang="en-US" smtClean="0"/>
              <a:pPr/>
              <a:t>2021/1/25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944802C-3D84-4B27-B6D3-CA04204E0F9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TW" altLang="en-US" smtClean="0"/>
              <a:t>按一下以編輯母片標題樣式</a:t>
            </a:r>
            <a:endParaRPr kumimoji="1"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zh-TW" altLang="en-US" smtClean="0"/>
              <a:t>按一下以編輯母片文字樣式</a:t>
            </a:r>
          </a:p>
          <a:p>
            <a:pPr lvl="1"/>
            <a:r>
              <a:rPr kumimoji="1" lang="zh-TW" altLang="en-US" smtClean="0"/>
              <a:t>第二層</a:t>
            </a:r>
          </a:p>
          <a:p>
            <a:pPr lvl="2"/>
            <a:r>
              <a:rPr kumimoji="1" lang="zh-TW" altLang="en-US" smtClean="0"/>
              <a:t>第三層</a:t>
            </a:r>
          </a:p>
          <a:p>
            <a:pPr lvl="3"/>
            <a:r>
              <a:rPr kumimoji="1" lang="zh-TW" altLang="en-US" smtClean="0"/>
              <a:t>第四層</a:t>
            </a:r>
          </a:p>
          <a:p>
            <a:pPr lvl="4"/>
            <a:r>
              <a:rPr kumimoji="1" lang="zh-TW" altLang="en-US" smtClean="0"/>
              <a:t>第五層</a:t>
            </a:r>
            <a:endParaRPr kumimoji="1"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D87E9-AE7E-49FF-A349-12FD75D39D4A}" type="datetimeFigureOut">
              <a:rPr lang="zh-TW" altLang="en-US" smtClean="0"/>
              <a:pPr/>
              <a:t>2021/1/25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944802C-3D84-4B27-B6D3-CA04204E0F9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垂直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1" lang="zh-TW" altLang="en-US" smtClean="0"/>
              <a:t>按一下以編輯母片標題樣式</a:t>
            </a:r>
            <a:endParaRPr kumimoji="1"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kumimoji="1" lang="zh-TW" altLang="en-US" smtClean="0"/>
              <a:t>按一下以編輯母片文字樣式</a:t>
            </a:r>
          </a:p>
          <a:p>
            <a:pPr lvl="1"/>
            <a:r>
              <a:rPr kumimoji="1" lang="zh-TW" altLang="en-US" smtClean="0"/>
              <a:t>第二層</a:t>
            </a:r>
          </a:p>
          <a:p>
            <a:pPr lvl="2"/>
            <a:r>
              <a:rPr kumimoji="1" lang="zh-TW" altLang="en-US" smtClean="0"/>
              <a:t>第三層</a:t>
            </a:r>
          </a:p>
          <a:p>
            <a:pPr lvl="3"/>
            <a:r>
              <a:rPr kumimoji="1" lang="zh-TW" altLang="en-US" smtClean="0"/>
              <a:t>第四層</a:t>
            </a:r>
          </a:p>
          <a:p>
            <a:pPr lvl="4"/>
            <a:r>
              <a:rPr kumimoji="1" lang="zh-TW" altLang="en-US" smtClean="0"/>
              <a:t>第五層</a:t>
            </a:r>
            <a:endParaRPr kumimoji="1"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D87E9-AE7E-49FF-A349-12FD75D39D4A}" type="datetimeFigureOut">
              <a:rPr lang="zh-TW" altLang="en-US" smtClean="0"/>
              <a:pPr/>
              <a:t>2021/1/25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944802C-3D84-4B27-B6D3-CA04204E0F9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3" cstate="email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58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kumimoji="1" lang="zh-TW" altLang="en-US" smtClean="0"/>
              <a:t>按一下以編輯母片標題樣式</a:t>
            </a:r>
            <a:endParaRPr kumimoji="1"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013094"/>
            <a:ext cx="8229600" cy="511307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zh-TW" altLang="en-US" smtClean="0"/>
              <a:t>按一下以編輯母片文字樣式</a:t>
            </a:r>
          </a:p>
          <a:p>
            <a:pPr lvl="1"/>
            <a:r>
              <a:rPr kumimoji="1" lang="zh-TW" altLang="en-US" smtClean="0"/>
              <a:t>第二層</a:t>
            </a:r>
          </a:p>
          <a:p>
            <a:pPr lvl="2"/>
            <a:r>
              <a:rPr kumimoji="1" lang="zh-TW" altLang="en-US" smtClean="0"/>
              <a:t>第三層</a:t>
            </a:r>
          </a:p>
          <a:p>
            <a:pPr lvl="3"/>
            <a:r>
              <a:rPr kumimoji="1" lang="zh-TW" altLang="en-US" smtClean="0"/>
              <a:t>第四層</a:t>
            </a:r>
          </a:p>
          <a:p>
            <a:pPr lvl="4"/>
            <a:r>
              <a:rPr kumimoji="1" lang="zh-TW" altLang="en-US" smtClean="0"/>
              <a:t>第五層</a:t>
            </a:r>
            <a:endParaRPr kumimoji="1"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2055526" y="639915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Microsoft JhengHei" panose="020B0604030504040204" charset="-120"/>
                <a:ea typeface="Microsoft JhengHei" panose="020B0604030504040204" charset="-120"/>
                <a:cs typeface="Microsoft JhengHei" panose="020B0604030504040204" charset="-120"/>
              </a:defRPr>
            </a:lvl1pPr>
          </a:lstStyle>
          <a:p>
            <a:fld id="{8CFD87E9-AE7E-49FF-A349-12FD75D39D4A}" type="datetimeFigureOut">
              <a:rPr lang="zh-TW" altLang="en-US" smtClean="0"/>
              <a:pPr/>
              <a:t>2021/1/25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394299" y="6399157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Microsoft JhengHei" panose="020B0604030504040204" charset="-120"/>
                <a:ea typeface="Microsoft JhengHei" panose="020B0604030504040204" charset="-120"/>
                <a:cs typeface="Microsoft JhengHei" panose="020B0604030504040204" charset="-120"/>
              </a:defRPr>
            </a:lvl1pPr>
          </a:lstStyle>
          <a:p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Microsoft JhengHei" panose="020B0604030504040204" charset="-120"/>
          <a:ea typeface="Microsoft JhengHei" panose="020B0604030504040204" charset="-120"/>
          <a:cs typeface="Microsoft JhengHei" panose="020B0604030504040204" charset="-120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 panose="020B0604020202020204"/>
        <a:buChar char="•"/>
        <a:defRPr sz="2400" kern="1200">
          <a:solidFill>
            <a:schemeClr val="tx1"/>
          </a:solidFill>
          <a:latin typeface="Microsoft JhengHei" panose="020B0604030504040204" charset="-120"/>
          <a:ea typeface="Microsoft JhengHei" panose="020B0604030504040204" charset="-120"/>
          <a:cs typeface="Microsoft JhengHei" panose="020B0604030504040204" charset="-120"/>
        </a:defRPr>
      </a:lvl1pPr>
      <a:lvl2pPr marL="742950" indent="-285750" algn="l" defTabSz="457200" rtl="0" eaLnBrk="1" latinLnBrk="0" hangingPunct="1">
        <a:spcBef>
          <a:spcPct val="20000"/>
        </a:spcBef>
        <a:buFont typeface="Arial" panose="020B0604020202020204"/>
        <a:buChar char="–"/>
        <a:defRPr sz="2400" kern="1200">
          <a:solidFill>
            <a:schemeClr val="tx1"/>
          </a:solidFill>
          <a:latin typeface="Microsoft JhengHei" panose="020B0604030504040204" charset="-120"/>
          <a:ea typeface="Microsoft JhengHei" panose="020B0604030504040204" charset="-120"/>
          <a:cs typeface="Microsoft JhengHei" panose="020B0604030504040204" charset="-120"/>
        </a:defRPr>
      </a:lvl2pPr>
      <a:lvl3pPr marL="1143000" indent="-228600" algn="l" defTabSz="457200" rtl="0" eaLnBrk="1" latinLnBrk="0" hangingPunct="1">
        <a:spcBef>
          <a:spcPct val="20000"/>
        </a:spcBef>
        <a:buFont typeface="Arial" panose="020B0604020202020204"/>
        <a:buChar char="•"/>
        <a:defRPr sz="2400" kern="1200">
          <a:solidFill>
            <a:schemeClr val="tx1"/>
          </a:solidFill>
          <a:latin typeface="Microsoft JhengHei" panose="020B0604030504040204" charset="-120"/>
          <a:ea typeface="Microsoft JhengHei" panose="020B0604030504040204" charset="-120"/>
          <a:cs typeface="Microsoft JhengHei" panose="020B0604030504040204" charset="-120"/>
        </a:defRPr>
      </a:lvl3pPr>
      <a:lvl4pPr marL="1600200" indent="-228600" algn="l" defTabSz="457200" rtl="0" eaLnBrk="1" latinLnBrk="0" hangingPunct="1">
        <a:spcBef>
          <a:spcPct val="20000"/>
        </a:spcBef>
        <a:buFont typeface="Arial" panose="020B0604020202020204"/>
        <a:buChar char="–"/>
        <a:defRPr sz="2400" kern="1200">
          <a:solidFill>
            <a:schemeClr val="tx1"/>
          </a:solidFill>
          <a:latin typeface="Microsoft JhengHei" panose="020B0604030504040204" charset="-120"/>
          <a:ea typeface="Microsoft JhengHei" panose="020B0604030504040204" charset="-120"/>
          <a:cs typeface="Microsoft JhengHei" panose="020B0604030504040204" charset="-120"/>
        </a:defRPr>
      </a:lvl4pPr>
      <a:lvl5pPr marL="2057400" indent="-228600" algn="l" defTabSz="457200" rtl="0" eaLnBrk="1" latinLnBrk="0" hangingPunct="1">
        <a:spcBef>
          <a:spcPct val="20000"/>
        </a:spcBef>
        <a:buFont typeface="Arial" panose="020B0604020202020204"/>
        <a:buChar char="»"/>
        <a:defRPr sz="2400" kern="1200">
          <a:solidFill>
            <a:schemeClr val="tx1"/>
          </a:solidFill>
          <a:latin typeface="Microsoft JhengHei" panose="020B0604030504040204" charset="-120"/>
          <a:ea typeface="Microsoft JhengHei" panose="020B0604030504040204" charset="-120"/>
          <a:cs typeface="Microsoft JhengHei" panose="020B0604030504040204" charset="-12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 panose="020B0604020202020204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 panose="020B0604020202020204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 panose="020B0604020202020204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 panose="020B0604020202020204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4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3419872" y="1340768"/>
            <a:ext cx="5724128" cy="3024336"/>
          </a:xfrm>
        </p:spPr>
        <p:txBody>
          <a:bodyPr/>
          <a:lstStyle/>
          <a:p>
            <a:r>
              <a:rPr lang="en-US" altLang="zh-TW" sz="6000" b="1" dirty="0" smtClean="0">
                <a:solidFill>
                  <a:srgbClr val="0C76B3"/>
                </a:solidFill>
                <a:latin typeface="Century Gothic" panose="020B0502020202020204" pitchFamily="34" charset="0"/>
                <a:ea typeface="Microsoft JhengHei" panose="020B0604030504040204" charset="-120"/>
              </a:rPr>
              <a:t>WoM</a:t>
            </a:r>
            <a:r>
              <a:rPr lang="en-US" altLang="zh-TW" sz="6000" b="1" dirty="0" smtClean="0">
                <a:solidFill>
                  <a:schemeClr val="accent6"/>
                </a:solidFill>
                <a:latin typeface="Century Gothic" panose="020B0502020202020204" pitchFamily="34" charset="0"/>
                <a:ea typeface="Microsoft JhengHei" panose="020B0604030504040204" charset="-120"/>
              </a:rPr>
              <a:t>aster</a:t>
            </a:r>
            <a:r>
              <a:rPr lang="en-US" altLang="zh-TW" sz="4800" b="1" dirty="0" smtClean="0">
                <a:latin typeface="Century Gothic" panose="020B0502020202020204" pitchFamily="34" charset="0"/>
                <a:ea typeface="Microsoft JhengHei" panose="020B0604030504040204" charset="-120"/>
              </a:rPr>
              <a:t/>
            </a:r>
            <a:br>
              <a:rPr lang="en-US" altLang="zh-TW" sz="4800" b="1" dirty="0" smtClean="0">
                <a:latin typeface="Century Gothic" panose="020B0502020202020204" pitchFamily="34" charset="0"/>
                <a:ea typeface="Microsoft JhengHei" panose="020B0604030504040204" charset="-120"/>
              </a:rPr>
            </a:br>
            <a:r>
              <a:rPr lang="en-US" altLang="zh-TW" sz="2000" b="1" dirty="0" smtClean="0">
                <a:latin typeface="Century Gothic" panose="020B0502020202020204" pitchFamily="34" charset="0"/>
                <a:ea typeface="Microsoft JhengHei" panose="020B0604030504040204" charset="-120"/>
              </a:rPr>
              <a:t> </a:t>
            </a:r>
            <a:r>
              <a:rPr lang="en-US" altLang="zh-TW" sz="4800" b="1" dirty="0" smtClean="0">
                <a:latin typeface="Century Gothic" panose="020B0502020202020204" pitchFamily="34" charset="0"/>
                <a:ea typeface="Microsoft JhengHei" panose="020B0604030504040204" charset="-120"/>
              </a:rPr>
              <a:t/>
            </a:r>
            <a:br>
              <a:rPr lang="en-US" altLang="zh-TW" sz="4800" b="1" dirty="0" smtClean="0">
                <a:latin typeface="Century Gothic" panose="020B0502020202020204" pitchFamily="34" charset="0"/>
                <a:ea typeface="Microsoft JhengHei" panose="020B0604030504040204" charset="-120"/>
              </a:rPr>
            </a:br>
            <a:r>
              <a:rPr lang="en-US" altLang="zh-TW" sz="2800" dirty="0" smtClean="0"/>
              <a:t>WR322-EC and</a:t>
            </a:r>
            <a:r>
              <a:rPr lang="en-US" altLang="zh-CN" sz="2800" dirty="0" smtClean="0"/>
              <a:t> LR140</a:t>
            </a:r>
            <a:br>
              <a:rPr lang="en-US" altLang="zh-CN" sz="2800" dirty="0" smtClean="0"/>
            </a:br>
            <a:r>
              <a:rPr lang="en-US" altLang="zh-CN" sz="2800" dirty="0" smtClean="0"/>
              <a:t>Quick start &amp; OTA </a:t>
            </a:r>
            <a:r>
              <a:rPr lang="en-US" altLang="zh-CN" sz="2800" dirty="0"/>
              <a:t>integration </a:t>
            </a:r>
            <a:endParaRPr lang="zh-TW" altLang="en-US" sz="1800" dirty="0"/>
          </a:p>
        </p:txBody>
      </p:sp>
      <p:sp>
        <p:nvSpPr>
          <p:cNvPr id="3" name="TextBox 2"/>
          <p:cNvSpPr txBox="1"/>
          <p:nvPr/>
        </p:nvSpPr>
        <p:spPr>
          <a:xfrm>
            <a:off x="7164288" y="4725144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Brian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128" y="4334311"/>
            <a:ext cx="1515059" cy="20200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5814" y="1492635"/>
            <a:ext cx="2756225" cy="20671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RS232 and RS485 connection on LR140</a:t>
            </a:r>
            <a:endParaRPr lang="zh-CN" altLang="en-US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6293" y="1687783"/>
            <a:ext cx="1331894" cy="17758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直線接點 4"/>
          <p:cNvCxnSpPr>
            <a:endCxn id="4099" idx="1"/>
          </p:cNvCxnSpPr>
          <p:nvPr/>
        </p:nvCxnSpPr>
        <p:spPr>
          <a:xfrm flipV="1">
            <a:off x="4572000" y="2575712"/>
            <a:ext cx="1494293" cy="529252"/>
          </a:xfrm>
          <a:prstGeom prst="line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肘形接點 7"/>
          <p:cNvCxnSpPr/>
          <p:nvPr/>
        </p:nvCxnSpPr>
        <p:spPr>
          <a:xfrm rot="5400000" flipH="1" flipV="1">
            <a:off x="833138" y="3199413"/>
            <a:ext cx="1646674" cy="895628"/>
          </a:xfrm>
          <a:prstGeom prst="bentConnector3">
            <a:avLst>
              <a:gd name="adj1" fmla="val 99472"/>
            </a:avLst>
          </a:prstGeom>
          <a:ln>
            <a:solidFill>
              <a:srgbClr val="00B05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肘形接點 15"/>
          <p:cNvCxnSpPr/>
          <p:nvPr/>
        </p:nvCxnSpPr>
        <p:spPr>
          <a:xfrm rot="5400000" flipH="1" flipV="1">
            <a:off x="981158" y="3347435"/>
            <a:ext cx="1473612" cy="772646"/>
          </a:xfrm>
          <a:prstGeom prst="bentConnector3">
            <a:avLst>
              <a:gd name="adj1" fmla="val 99641"/>
            </a:avLst>
          </a:prstGeom>
          <a:ln>
            <a:solidFill>
              <a:srgbClr val="0070C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文字方塊 16"/>
          <p:cNvSpPr txBox="1"/>
          <p:nvPr/>
        </p:nvSpPr>
        <p:spPr>
          <a:xfrm>
            <a:off x="1284321" y="2361847"/>
            <a:ext cx="81996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600" dirty="0" smtClean="0"/>
              <a:t>RS485A</a:t>
            </a:r>
            <a:endParaRPr lang="zh-TW" altLang="en-US" sz="1600" dirty="0"/>
          </a:p>
        </p:txBody>
      </p:sp>
      <p:sp>
        <p:nvSpPr>
          <p:cNvPr id="22" name="文字方塊 21"/>
          <p:cNvSpPr txBox="1"/>
          <p:nvPr/>
        </p:nvSpPr>
        <p:spPr>
          <a:xfrm>
            <a:off x="1656475" y="3104964"/>
            <a:ext cx="81355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600" dirty="0" smtClean="0"/>
              <a:t>RS485B</a:t>
            </a:r>
            <a:endParaRPr lang="zh-TW" altLang="en-US" sz="1600" dirty="0"/>
          </a:p>
        </p:txBody>
      </p:sp>
      <p:sp>
        <p:nvSpPr>
          <p:cNvPr id="29" name="文字方塊 28"/>
          <p:cNvSpPr txBox="1"/>
          <p:nvPr/>
        </p:nvSpPr>
        <p:spPr>
          <a:xfrm>
            <a:off x="4932039" y="3104964"/>
            <a:ext cx="135479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600" dirty="0" smtClean="0"/>
              <a:t>USB-To-RS232</a:t>
            </a:r>
            <a:endParaRPr lang="zh-TW" altLang="en-US" sz="1600" dirty="0"/>
          </a:p>
        </p:txBody>
      </p:sp>
      <p:cxnSp>
        <p:nvCxnSpPr>
          <p:cNvPr id="35" name="直線接點 34"/>
          <p:cNvCxnSpPr/>
          <p:nvPr/>
        </p:nvCxnSpPr>
        <p:spPr>
          <a:xfrm flipV="1">
            <a:off x="6286833" y="2926375"/>
            <a:ext cx="436132" cy="1577213"/>
          </a:xfrm>
          <a:prstGeom prst="line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8" name="文字方塊 37"/>
          <p:cNvSpPr txBox="1"/>
          <p:nvPr/>
        </p:nvSpPr>
        <p:spPr>
          <a:xfrm>
            <a:off x="582828" y="3733412"/>
            <a:ext cx="69083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600" dirty="0" smtClean="0"/>
              <a:t>ES104</a:t>
            </a:r>
            <a:endParaRPr lang="zh-TW" altLang="en-US" sz="1600" dirty="0"/>
          </a:p>
        </p:txBody>
      </p:sp>
      <p:sp>
        <p:nvSpPr>
          <p:cNvPr id="27" name="文字方塊 26"/>
          <p:cNvSpPr txBox="1"/>
          <p:nvPr/>
        </p:nvSpPr>
        <p:spPr>
          <a:xfrm>
            <a:off x="4211960" y="4072324"/>
            <a:ext cx="19629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600" dirty="0" err="1"/>
              <a:t>LoRa</a:t>
            </a:r>
            <a:r>
              <a:rPr lang="en-US" altLang="zh-TW" sz="1600" dirty="0"/>
              <a:t> Windows Utility</a:t>
            </a:r>
            <a:endParaRPr lang="zh-TW" altLang="en-US" sz="1600" dirty="0"/>
          </a:p>
        </p:txBody>
      </p:sp>
      <p:pic>
        <p:nvPicPr>
          <p:cNvPr id="31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151" y="4449951"/>
            <a:ext cx="3246016" cy="22335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19445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RTU settings on </a:t>
            </a:r>
            <a:r>
              <a:rPr lang="en-US" altLang="zh-CN" dirty="0" smtClean="0"/>
              <a:t>LR140</a:t>
            </a:r>
            <a:endParaRPr lang="zh-CN" altLang="en-US" dirty="0"/>
          </a:p>
        </p:txBody>
      </p:sp>
      <p:sp>
        <p:nvSpPr>
          <p:cNvPr id="5" name="文字方塊 4"/>
          <p:cNvSpPr txBox="1"/>
          <p:nvPr/>
        </p:nvSpPr>
        <p:spPr>
          <a:xfrm>
            <a:off x="4355976" y="1136474"/>
            <a:ext cx="48956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600" dirty="0" smtClean="0"/>
              <a:t>RTU -&gt; RTU Parameters -&gt; Enter Sensor Slave ID, Address</a:t>
            </a:r>
          </a:p>
          <a:p>
            <a:r>
              <a:rPr lang="en-US" altLang="zh-TW" sz="1600" dirty="0" smtClean="0"/>
              <a:t>, Length -&gt; Add</a:t>
            </a:r>
            <a:endParaRPr lang="zh-TW" altLang="en-US" sz="1600" dirty="0"/>
          </a:p>
        </p:txBody>
      </p:sp>
      <p:sp>
        <p:nvSpPr>
          <p:cNvPr id="9" name="文字方塊 8"/>
          <p:cNvSpPr txBox="1"/>
          <p:nvPr/>
        </p:nvSpPr>
        <p:spPr>
          <a:xfrm>
            <a:off x="4359399" y="1887111"/>
            <a:ext cx="40062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600" dirty="0" smtClean="0"/>
              <a:t>Example: ES104, Slave ID :1, Address(PLC):501</a:t>
            </a:r>
          </a:p>
          <a:p>
            <a:r>
              <a:rPr lang="en-US" altLang="zh-TW" sz="1600" dirty="0" smtClean="0"/>
              <a:t>, Length: 5</a:t>
            </a:r>
            <a:endParaRPr lang="zh-TW" altLang="en-US" sz="1600" dirty="0"/>
          </a:p>
        </p:txBody>
      </p:sp>
      <p:sp>
        <p:nvSpPr>
          <p:cNvPr id="7" name="矩形 6"/>
          <p:cNvSpPr/>
          <p:nvPr/>
        </p:nvSpPr>
        <p:spPr>
          <a:xfrm>
            <a:off x="2938289" y="6036251"/>
            <a:ext cx="337567" cy="14810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675" y="1146351"/>
            <a:ext cx="4258301" cy="29303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矩形 12"/>
          <p:cNvSpPr/>
          <p:nvPr/>
        </p:nvSpPr>
        <p:spPr>
          <a:xfrm>
            <a:off x="97675" y="1807095"/>
            <a:ext cx="2129150" cy="744809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480069"/>
            <a:ext cx="4522453" cy="17042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矩形 16"/>
          <p:cNvSpPr/>
          <p:nvPr/>
        </p:nvSpPr>
        <p:spPr>
          <a:xfrm>
            <a:off x="114096" y="2674933"/>
            <a:ext cx="2112729" cy="178003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0" name="文字方塊 19"/>
          <p:cNvSpPr txBox="1"/>
          <p:nvPr/>
        </p:nvSpPr>
        <p:spPr>
          <a:xfrm>
            <a:off x="4379590" y="2645562"/>
            <a:ext cx="409156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600" dirty="0" smtClean="0"/>
              <a:t>Select Countdown Time -&gt; 1 minutes -&gt; set</a:t>
            </a:r>
          </a:p>
          <a:p>
            <a:r>
              <a:rPr lang="en-US" altLang="zh-TW" sz="1600" dirty="0" smtClean="0"/>
              <a:t>(set LR140 every 1 minute to send RTU data to </a:t>
            </a:r>
          </a:p>
          <a:p>
            <a:r>
              <a:rPr lang="en-US" altLang="zh-TW" sz="1600" dirty="0" err="1" smtClean="0"/>
              <a:t>LoRaWAN</a:t>
            </a:r>
            <a:r>
              <a:rPr lang="en-US" altLang="zh-TW" sz="1600" dirty="0" smtClean="0"/>
              <a:t>)</a:t>
            </a:r>
            <a:endParaRPr lang="zh-TW" altLang="en-US" sz="1600" dirty="0"/>
          </a:p>
        </p:txBody>
      </p:sp>
    </p:spTree>
    <p:extLst>
      <p:ext uri="{BB962C8B-B14F-4D97-AF65-F5344CB8AC3E}">
        <p14:creationId xmlns:p14="http://schemas.microsoft.com/office/powerpoint/2010/main" val="343493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068250"/>
            <a:ext cx="3820327" cy="26287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533579"/>
            <a:ext cx="2180161" cy="1635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err="1" smtClean="0"/>
              <a:t>Lo</a:t>
            </a:r>
            <a:r>
              <a:rPr lang="en-US" altLang="zh-TW" dirty="0" err="1" smtClean="0"/>
              <a:t>RaWAN</a:t>
            </a:r>
            <a:r>
              <a:rPr lang="en-US" altLang="zh-CN" dirty="0" smtClean="0"/>
              <a:t> settings on LR140</a:t>
            </a:r>
            <a:endParaRPr lang="zh-CN" altLang="en-US" dirty="0"/>
          </a:p>
        </p:txBody>
      </p:sp>
      <p:sp>
        <p:nvSpPr>
          <p:cNvPr id="5" name="文字方塊 4"/>
          <p:cNvSpPr txBox="1"/>
          <p:nvPr/>
        </p:nvSpPr>
        <p:spPr>
          <a:xfrm>
            <a:off x="4355976" y="1136474"/>
            <a:ext cx="457945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600" dirty="0" smtClean="0"/>
              <a:t>Get </a:t>
            </a:r>
            <a:r>
              <a:rPr lang="en-US" altLang="zh-TW" sz="1600" dirty="0" err="1" smtClean="0"/>
              <a:t>LoRaWAN</a:t>
            </a:r>
            <a:r>
              <a:rPr lang="en-US" altLang="zh-TW" sz="1600" dirty="0" smtClean="0"/>
              <a:t> node </a:t>
            </a:r>
            <a:r>
              <a:rPr lang="en-US" altLang="zh-TW" sz="1600" dirty="0" err="1" smtClean="0"/>
              <a:t>deveui</a:t>
            </a:r>
            <a:r>
              <a:rPr lang="en-US" altLang="zh-TW" sz="1600" dirty="0" smtClean="0"/>
              <a:t> and </a:t>
            </a:r>
            <a:r>
              <a:rPr lang="en-US" altLang="zh-TW" sz="1600" dirty="0" err="1" smtClean="0"/>
              <a:t>appkey</a:t>
            </a:r>
            <a:r>
              <a:rPr lang="en-US" altLang="zh-TW" sz="1600" dirty="0" smtClean="0"/>
              <a:t> for OTAA join</a:t>
            </a:r>
          </a:p>
          <a:p>
            <a:r>
              <a:rPr lang="en-US" altLang="zh-TW" sz="1600" dirty="0" smtClean="0"/>
              <a:t>Select OTAA Enable</a:t>
            </a:r>
          </a:p>
        </p:txBody>
      </p:sp>
      <p:sp>
        <p:nvSpPr>
          <p:cNvPr id="9" name="文字方塊 8"/>
          <p:cNvSpPr txBox="1"/>
          <p:nvPr/>
        </p:nvSpPr>
        <p:spPr>
          <a:xfrm>
            <a:off x="4355976" y="2044074"/>
            <a:ext cx="397102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600" dirty="0" smtClean="0"/>
              <a:t>Join to </a:t>
            </a:r>
            <a:r>
              <a:rPr lang="en-US" altLang="zh-TW" sz="1600" dirty="0" err="1" smtClean="0"/>
              <a:t>LoRaWAN</a:t>
            </a:r>
            <a:r>
              <a:rPr lang="en-US" altLang="zh-TW" sz="1600" dirty="0" smtClean="0"/>
              <a:t> Server by OTAA (over </a:t>
            </a:r>
            <a:r>
              <a:rPr lang="en-US" altLang="zh-TW" sz="1600" dirty="0" err="1" smtClean="0"/>
              <a:t>th</a:t>
            </a:r>
            <a:r>
              <a:rPr lang="en-US" altLang="zh-TW" sz="1600" dirty="0" smtClean="0"/>
              <a:t> air)</a:t>
            </a:r>
            <a:endParaRPr lang="zh-TW" altLang="en-US" sz="1600" dirty="0"/>
          </a:p>
        </p:txBody>
      </p:sp>
      <p:sp>
        <p:nvSpPr>
          <p:cNvPr id="7" name="矩形 6"/>
          <p:cNvSpPr/>
          <p:nvPr/>
        </p:nvSpPr>
        <p:spPr>
          <a:xfrm>
            <a:off x="2938289" y="6036251"/>
            <a:ext cx="337567" cy="14810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6" name="文字方塊 15"/>
          <p:cNvSpPr txBox="1"/>
          <p:nvPr/>
        </p:nvSpPr>
        <p:spPr>
          <a:xfrm>
            <a:off x="2771799" y="5389765"/>
            <a:ext cx="538961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600" dirty="0" smtClean="0"/>
              <a:t>Disconnect USB and repowering, the LR140 will auto join </a:t>
            </a:r>
          </a:p>
          <a:p>
            <a:r>
              <a:rPr lang="en-US" altLang="zh-TW" sz="1600" dirty="0" err="1" smtClean="0"/>
              <a:t>LoRaWAN</a:t>
            </a:r>
            <a:r>
              <a:rPr lang="en-US" altLang="zh-TW" sz="1600" dirty="0" smtClean="0"/>
              <a:t> gateway and auto send </a:t>
            </a:r>
            <a:r>
              <a:rPr lang="en-US" altLang="zh-TW" sz="1600" dirty="0" err="1" smtClean="0"/>
              <a:t>LoRaWAN</a:t>
            </a:r>
            <a:r>
              <a:rPr lang="en-US" altLang="zh-TW" sz="1600" dirty="0" smtClean="0"/>
              <a:t> packet in a period</a:t>
            </a:r>
          </a:p>
          <a:p>
            <a:endParaRPr lang="zh-TW" altLang="en-US" sz="1600" dirty="0"/>
          </a:p>
        </p:txBody>
      </p:sp>
      <p:sp>
        <p:nvSpPr>
          <p:cNvPr id="4" name="矩形 3"/>
          <p:cNvSpPr/>
          <p:nvPr/>
        </p:nvSpPr>
        <p:spPr>
          <a:xfrm>
            <a:off x="2071641" y="5589240"/>
            <a:ext cx="576064" cy="216024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5" name="矩形 14"/>
          <p:cNvSpPr/>
          <p:nvPr/>
        </p:nvSpPr>
        <p:spPr>
          <a:xfrm>
            <a:off x="873548" y="2852936"/>
            <a:ext cx="1368152" cy="575532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69981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632939"/>
            <a:ext cx="4110112" cy="2828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0046" y="4508701"/>
            <a:ext cx="3379598" cy="19219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242" y="2606080"/>
            <a:ext cx="2844559" cy="1735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3542" y="925064"/>
            <a:ext cx="5076054" cy="1664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A</a:t>
            </a:r>
            <a:r>
              <a:rPr lang="en-US" altLang="zh-CN" dirty="0" smtClean="0"/>
              <a:t>dd LR140 Device</a:t>
            </a:r>
            <a:r>
              <a:rPr lang="zh-TW" altLang="en-US" dirty="0" smtClean="0"/>
              <a:t> </a:t>
            </a:r>
            <a:r>
              <a:rPr lang="en-US" altLang="zh-TW" dirty="0" smtClean="0"/>
              <a:t>Info to </a:t>
            </a:r>
            <a:r>
              <a:rPr lang="en-US" altLang="zh-CN" dirty="0"/>
              <a:t>WR322-EC </a:t>
            </a:r>
            <a:endParaRPr lang="zh-CN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013094"/>
            <a:ext cx="3610744" cy="5113070"/>
          </a:xfrm>
        </p:spPr>
        <p:txBody>
          <a:bodyPr>
            <a:normAutofit/>
          </a:bodyPr>
          <a:lstStyle/>
          <a:p>
            <a:r>
              <a:rPr lang="en-US" altLang="zh-TW" sz="1600" dirty="0"/>
              <a:t>http://</a:t>
            </a:r>
            <a:r>
              <a:rPr lang="en-US" altLang="zh-TW" sz="1600" dirty="0" smtClean="0"/>
              <a:t>host:8088/index.asp</a:t>
            </a:r>
            <a:endParaRPr lang="en-US" altLang="zh-CN" sz="1600" dirty="0" smtClean="0"/>
          </a:p>
          <a:p>
            <a:r>
              <a:rPr lang="en-US" altLang="zh-CN" sz="1600" dirty="0" err="1" smtClean="0"/>
              <a:t>LoRaWAN</a:t>
            </a:r>
            <a:r>
              <a:rPr lang="en-US" altLang="zh-CN" sz="1600" dirty="0" smtClean="0"/>
              <a:t> Server-&gt; Application-&gt; Devices -&gt; add Device</a:t>
            </a:r>
          </a:p>
          <a:p>
            <a:r>
              <a:rPr lang="en-US" altLang="zh-TW" sz="1600" dirty="0" smtClean="0"/>
              <a:t>Paste the </a:t>
            </a:r>
            <a:r>
              <a:rPr lang="en-US" altLang="zh-TW" sz="1600" dirty="0" err="1" smtClean="0"/>
              <a:t>DevEUI</a:t>
            </a:r>
            <a:r>
              <a:rPr lang="en-US" altLang="zh-TW" sz="1600" dirty="0" smtClean="0"/>
              <a:t> -&gt; Submit</a:t>
            </a:r>
          </a:p>
          <a:p>
            <a:r>
              <a:rPr lang="en-US" altLang="zh-CN" sz="1600" dirty="0" err="1"/>
              <a:t>LoRaWAN</a:t>
            </a:r>
            <a:r>
              <a:rPr lang="en-US" altLang="zh-CN" sz="1600" dirty="0"/>
              <a:t> Server-&gt; Application-&gt; </a:t>
            </a:r>
            <a:r>
              <a:rPr lang="en-US" altLang="zh-CN" sz="1600" dirty="0" smtClean="0"/>
              <a:t>Devices -&gt; Activation, Select Join mode to OTAA, paste Application key</a:t>
            </a:r>
            <a:r>
              <a:rPr lang="zh-TW" altLang="en-US" sz="1600" dirty="0" smtClean="0"/>
              <a:t> </a:t>
            </a:r>
            <a:r>
              <a:rPr lang="en-US" altLang="zh-CN" sz="1600" dirty="0" smtClean="0"/>
              <a:t>-&gt; </a:t>
            </a:r>
            <a:r>
              <a:rPr lang="en-US" altLang="zh-CN" sz="1600" dirty="0"/>
              <a:t>Submit</a:t>
            </a:r>
            <a:endParaRPr lang="en-US" altLang="zh-TW" sz="1600" dirty="0" smtClean="0"/>
          </a:p>
          <a:p>
            <a:endParaRPr lang="en-US" altLang="zh-TW" sz="1600" dirty="0" smtClean="0"/>
          </a:p>
        </p:txBody>
      </p:sp>
      <p:sp>
        <p:nvSpPr>
          <p:cNvPr id="17" name="矩形 16"/>
          <p:cNvSpPr/>
          <p:nvPr/>
        </p:nvSpPr>
        <p:spPr>
          <a:xfrm>
            <a:off x="4067944" y="2352435"/>
            <a:ext cx="648141" cy="284477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1" name="矩形 20"/>
          <p:cNvSpPr/>
          <p:nvPr/>
        </p:nvSpPr>
        <p:spPr>
          <a:xfrm>
            <a:off x="755576" y="5985284"/>
            <a:ext cx="1656184" cy="216024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9" name="直線單箭頭接點 8"/>
          <p:cNvCxnSpPr/>
          <p:nvPr/>
        </p:nvCxnSpPr>
        <p:spPr>
          <a:xfrm flipV="1">
            <a:off x="2411760" y="4005064"/>
            <a:ext cx="2664296" cy="164462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直線單箭頭接點 24"/>
          <p:cNvCxnSpPr/>
          <p:nvPr/>
        </p:nvCxnSpPr>
        <p:spPr>
          <a:xfrm>
            <a:off x="2411760" y="5985284"/>
            <a:ext cx="2445482" cy="10801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1" name="矩形 30"/>
          <p:cNvSpPr/>
          <p:nvPr/>
        </p:nvSpPr>
        <p:spPr>
          <a:xfrm>
            <a:off x="5970823" y="5325652"/>
            <a:ext cx="617401" cy="14401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2" name="矩形 21"/>
          <p:cNvSpPr/>
          <p:nvPr/>
        </p:nvSpPr>
        <p:spPr>
          <a:xfrm>
            <a:off x="755576" y="5649688"/>
            <a:ext cx="1656184" cy="216024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2257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z="2800" dirty="0" smtClean="0"/>
              <a:t>Display LR140 data on </a:t>
            </a:r>
            <a:r>
              <a:rPr lang="en-US" altLang="zh-CN" sz="2800" dirty="0"/>
              <a:t>WR322-EC </a:t>
            </a:r>
            <a:endParaRPr lang="zh-CN" altLang="en-US" sz="28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013094"/>
            <a:ext cx="3682752" cy="5113070"/>
          </a:xfrm>
        </p:spPr>
        <p:txBody>
          <a:bodyPr>
            <a:normAutofit/>
          </a:bodyPr>
          <a:lstStyle/>
          <a:p>
            <a:r>
              <a:rPr lang="en-US" altLang="zh-TW" sz="1800" dirty="0" smtClean="0"/>
              <a:t>Connect to http</a:t>
            </a:r>
            <a:r>
              <a:rPr lang="en-US" altLang="zh-TW" sz="1800" dirty="0"/>
              <a:t>://</a:t>
            </a:r>
            <a:r>
              <a:rPr lang="en-US" altLang="zh-TW" sz="1800" dirty="0" smtClean="0"/>
              <a:t>host:8088/index.asp -&gt; Application/Device </a:t>
            </a:r>
            <a:r>
              <a:rPr lang="en-US" altLang="zh-TW" sz="1800" dirty="0"/>
              <a:t>List/Last seen </a:t>
            </a:r>
            <a:r>
              <a:rPr lang="en-US" altLang="zh-TW" sz="1800" dirty="0" smtClean="0"/>
              <a:t>at</a:t>
            </a:r>
          </a:p>
          <a:p>
            <a:r>
              <a:rPr lang="en-US" altLang="zh-TW" sz="1800" dirty="0" smtClean="0"/>
              <a:t>Connect </a:t>
            </a:r>
            <a:r>
              <a:rPr lang="en-US" altLang="zh-TW" sz="1800" dirty="0"/>
              <a:t>to http://host:8080 </a:t>
            </a:r>
            <a:r>
              <a:rPr lang="en-US" altLang="zh-TW" sz="1800" dirty="0" smtClean="0"/>
              <a:t> (username/</a:t>
            </a:r>
            <a:r>
              <a:rPr lang="en-US" altLang="zh-TW" sz="1800" dirty="0" err="1" smtClean="0"/>
              <a:t>passwd</a:t>
            </a:r>
            <a:r>
              <a:rPr lang="en-US" altLang="zh-TW" sz="1800" dirty="0" smtClean="0"/>
              <a:t>: admin/admin)-&gt; </a:t>
            </a:r>
            <a:r>
              <a:rPr lang="en-US" altLang="zh-TW" sz="1800" dirty="0"/>
              <a:t>Gateway -&gt; WR322-EC -&gt; Live </a:t>
            </a:r>
            <a:r>
              <a:rPr lang="en-US" altLang="zh-TW" sz="1800" dirty="0" err="1"/>
              <a:t>LoRaWAN</a:t>
            </a:r>
            <a:r>
              <a:rPr lang="en-US" altLang="zh-TW" sz="1800" dirty="0"/>
              <a:t> Frames. You can see </a:t>
            </a:r>
            <a:r>
              <a:rPr lang="en-US" altLang="zh-TW" sz="1800" dirty="0" smtClean="0"/>
              <a:t>WR322-EC </a:t>
            </a:r>
            <a:r>
              <a:rPr lang="en-US" altLang="zh-TW" sz="1800" dirty="0"/>
              <a:t>received data through </a:t>
            </a:r>
            <a:r>
              <a:rPr lang="en-US" altLang="zh-TW" sz="1800" dirty="0" err="1"/>
              <a:t>LoraWan</a:t>
            </a:r>
            <a:endParaRPr lang="en-US" altLang="zh-TW" sz="18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052736"/>
            <a:ext cx="4799696" cy="15590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矩形 5"/>
          <p:cNvSpPr/>
          <p:nvPr/>
        </p:nvSpPr>
        <p:spPr>
          <a:xfrm>
            <a:off x="7164288" y="2007541"/>
            <a:ext cx="792088" cy="485353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7371" y="3356992"/>
            <a:ext cx="4691517" cy="23366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33406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z="2800" dirty="0" smtClean="0"/>
              <a:t>Open Node-RED on </a:t>
            </a:r>
            <a:r>
              <a:rPr lang="en-US" altLang="zh-CN" sz="2800" dirty="0"/>
              <a:t>WR322-EC </a:t>
            </a:r>
            <a:endParaRPr lang="zh-CN" altLang="en-US" sz="28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013094"/>
            <a:ext cx="3682752" cy="5113070"/>
          </a:xfrm>
        </p:spPr>
        <p:txBody>
          <a:bodyPr>
            <a:normAutofit/>
          </a:bodyPr>
          <a:lstStyle/>
          <a:p>
            <a:pPr lvl="0"/>
            <a:r>
              <a:rPr lang="en-US" altLang="zh-TW" sz="1800" dirty="0"/>
              <a:t>Open the node-red on your browser: http://&lt;EC Series IP Address&gt;:1880 </a:t>
            </a:r>
            <a:endParaRPr lang="zh-TW" altLang="zh-TW" sz="1800" dirty="0"/>
          </a:p>
          <a:p>
            <a:r>
              <a:rPr lang="en-US" altLang="zh-TW" sz="1800" dirty="0"/>
              <a:t>For example: http://192.168.1.1:1880 </a:t>
            </a:r>
            <a:endParaRPr lang="zh-TW" altLang="zh-TW" sz="1800" dirty="0"/>
          </a:p>
          <a:p>
            <a:r>
              <a:rPr lang="en-US" altLang="zh-TW" sz="1800" dirty="0"/>
              <a:t>And you will directly see the </a:t>
            </a:r>
            <a:r>
              <a:rPr lang="en-US" altLang="zh-TW" sz="1800" dirty="0" smtClean="0"/>
              <a:t>default flow for </a:t>
            </a:r>
            <a:r>
              <a:rPr lang="en-US" altLang="zh-TW" sz="1800" dirty="0" err="1" smtClean="0"/>
              <a:t>LoRaWAN</a:t>
            </a:r>
            <a:r>
              <a:rPr lang="en-US" altLang="zh-TW" sz="1800" dirty="0" smtClean="0"/>
              <a:t> LR140 and ES104/ES101-WS sensor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555761"/>
            <a:ext cx="5985744" cy="30415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91037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z="2800" dirty="0" smtClean="0"/>
              <a:t>Edit MQTT input for </a:t>
            </a:r>
            <a:r>
              <a:rPr lang="en-US" altLang="zh-TW" sz="2800" dirty="0" err="1" smtClean="0"/>
              <a:t>LoRaWAN</a:t>
            </a:r>
            <a:r>
              <a:rPr lang="en-US" altLang="zh-TW" sz="2800" dirty="0" smtClean="0"/>
              <a:t> server</a:t>
            </a:r>
            <a:endParaRPr lang="zh-CN" altLang="en-US" sz="28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013094"/>
            <a:ext cx="3682752" cy="5113070"/>
          </a:xfrm>
        </p:spPr>
        <p:txBody>
          <a:bodyPr>
            <a:normAutofit/>
          </a:bodyPr>
          <a:lstStyle/>
          <a:p>
            <a:pPr lvl="0"/>
            <a:r>
              <a:rPr lang="en-US" altLang="zh-TW" sz="1400" dirty="0" smtClean="0"/>
              <a:t>Edit </a:t>
            </a:r>
            <a:r>
              <a:rPr lang="en-US" altLang="zh-TW" sz="1400" dirty="0" err="1" smtClean="0"/>
              <a:t>mqtt</a:t>
            </a:r>
            <a:r>
              <a:rPr lang="en-US" altLang="zh-TW" sz="1400" dirty="0" smtClean="0"/>
              <a:t> </a:t>
            </a:r>
            <a:r>
              <a:rPr lang="en-US" altLang="zh-TW" sz="1400" dirty="0"/>
              <a:t>node</a:t>
            </a:r>
            <a:endParaRPr lang="zh-TW" altLang="zh-TW" sz="1400" dirty="0"/>
          </a:p>
          <a:p>
            <a:r>
              <a:rPr lang="en-US" altLang="zh-TW" sz="1400" dirty="0" smtClean="0"/>
              <a:t>Edit </a:t>
            </a:r>
            <a:r>
              <a:rPr lang="en-US" altLang="zh-TW" sz="1400" dirty="0"/>
              <a:t>Topic  “application/[</a:t>
            </a:r>
            <a:r>
              <a:rPr lang="en-US" altLang="zh-TW" sz="1400" dirty="0" err="1"/>
              <a:t>ApplicationID</a:t>
            </a:r>
            <a:r>
              <a:rPr lang="en-US" altLang="zh-TW" sz="1400" dirty="0"/>
              <a:t>]/device/[</a:t>
            </a:r>
            <a:r>
              <a:rPr lang="en-US" altLang="zh-TW" sz="1400" dirty="0" err="1"/>
              <a:t>DevEUI</a:t>
            </a:r>
            <a:r>
              <a:rPr lang="en-US" altLang="zh-TW" sz="1400" dirty="0"/>
              <a:t>]/#” to get device data</a:t>
            </a:r>
            <a:endParaRPr lang="zh-TW" altLang="zh-TW" sz="1400" dirty="0"/>
          </a:p>
          <a:p>
            <a:r>
              <a:rPr lang="en-US" altLang="zh-TW" sz="1400" dirty="0"/>
              <a:t>Example: </a:t>
            </a:r>
            <a:r>
              <a:rPr lang="en-US" altLang="zh-TW" sz="1400" dirty="0" smtClean="0"/>
              <a:t>application/1/device/323833357b385a06</a:t>
            </a:r>
            <a:r>
              <a:rPr lang="en-US" altLang="zh-TW" sz="1400" dirty="0"/>
              <a:t>/#</a:t>
            </a:r>
            <a:endParaRPr lang="zh-TW" altLang="zh-TW" sz="1400" dirty="0"/>
          </a:p>
          <a:p>
            <a:r>
              <a:rPr lang="en-US" altLang="zh-TW" sz="1400" dirty="0" smtClean="0"/>
              <a:t>Click  “</a:t>
            </a:r>
            <a:r>
              <a:rPr lang="en-US" altLang="zh-TW" sz="1400" dirty="0" err="1" smtClean="0"/>
              <a:t>Deploy”to</a:t>
            </a:r>
            <a:r>
              <a:rPr lang="en-US" altLang="zh-TW" sz="1400" dirty="0" smtClean="0"/>
              <a:t> </a:t>
            </a:r>
            <a:r>
              <a:rPr lang="en-US" altLang="zh-TW" sz="1400" dirty="0"/>
              <a:t>apply settings</a:t>
            </a:r>
            <a:endParaRPr lang="zh-TW" altLang="zh-TW" sz="1400" dirty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2865" y="4414098"/>
            <a:ext cx="6078435" cy="21534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7225" y="1189210"/>
            <a:ext cx="4288259" cy="16114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7224" y="2996952"/>
            <a:ext cx="4569271" cy="13981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矩形 7"/>
          <p:cNvSpPr/>
          <p:nvPr/>
        </p:nvSpPr>
        <p:spPr>
          <a:xfrm>
            <a:off x="4482033" y="1789598"/>
            <a:ext cx="900100" cy="703297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矩形 11"/>
          <p:cNvSpPr/>
          <p:nvPr/>
        </p:nvSpPr>
        <p:spPr>
          <a:xfrm>
            <a:off x="5332641" y="3501008"/>
            <a:ext cx="900100" cy="703297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13" name="直線單箭頭接點 12"/>
          <p:cNvCxnSpPr>
            <a:stCxn id="8" idx="2"/>
          </p:cNvCxnSpPr>
          <p:nvPr/>
        </p:nvCxnSpPr>
        <p:spPr>
          <a:xfrm>
            <a:off x="4932083" y="2492895"/>
            <a:ext cx="1152085" cy="299793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直線單箭頭接點 13"/>
          <p:cNvCxnSpPr>
            <a:stCxn id="12" idx="2"/>
          </p:cNvCxnSpPr>
          <p:nvPr/>
        </p:nvCxnSpPr>
        <p:spPr>
          <a:xfrm>
            <a:off x="5782691" y="4204305"/>
            <a:ext cx="969168" cy="138493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33046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025" y="3789040"/>
            <a:ext cx="7681564" cy="26374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z="2800" dirty="0" smtClean="0"/>
              <a:t>Display Sensor ES104 data by Node-RED</a:t>
            </a:r>
            <a:endParaRPr lang="zh-CN" altLang="en-US" sz="28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013094"/>
            <a:ext cx="3682752" cy="5113070"/>
          </a:xfrm>
        </p:spPr>
        <p:txBody>
          <a:bodyPr>
            <a:normAutofit/>
          </a:bodyPr>
          <a:lstStyle/>
          <a:p>
            <a:r>
              <a:rPr lang="en-US" altLang="zh-TW" sz="1800" dirty="0" smtClean="0"/>
              <a:t>View -&gt; Debug Message </a:t>
            </a:r>
          </a:p>
          <a:p>
            <a:r>
              <a:rPr lang="en-US" altLang="zh-TW" sz="1800" dirty="0" smtClean="0"/>
              <a:t>It will display LR140 </a:t>
            </a:r>
            <a:r>
              <a:rPr lang="en-US" altLang="zh-TW" sz="1800" dirty="0" err="1" smtClean="0"/>
              <a:t>mqtt</a:t>
            </a:r>
            <a:r>
              <a:rPr lang="en-US" altLang="zh-TW" sz="1800" dirty="0" smtClean="0"/>
              <a:t> data and ES104 decoded data</a:t>
            </a:r>
          </a:p>
          <a:p>
            <a:r>
              <a:rPr lang="en-US" altLang="zh-TW" sz="1800" dirty="0" smtClean="0"/>
              <a:t>The ES104 decoded </a:t>
            </a:r>
            <a:r>
              <a:rPr lang="en-US" altLang="zh-TW" sz="1800" dirty="0"/>
              <a:t>data will be {"Humidity":58.8,"Temperature":21,"</a:t>
            </a:r>
            <a:r>
              <a:rPr lang="en-US" altLang="zh-TW" sz="1800" dirty="0" smtClean="0"/>
              <a:t>PM2_5</a:t>
            </a:r>
            <a:r>
              <a:rPr lang="en-US" altLang="zh-TW" sz="1800" dirty="0"/>
              <a:t>":4,"PM10":4}</a:t>
            </a:r>
            <a:endParaRPr lang="zh-TW" altLang="en-US" sz="1800" dirty="0"/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107508"/>
            <a:ext cx="3870127" cy="2203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0" name="直線單箭頭接點 9"/>
          <p:cNvCxnSpPr/>
          <p:nvPr/>
        </p:nvCxnSpPr>
        <p:spPr>
          <a:xfrm flipV="1">
            <a:off x="4220344" y="4797152"/>
            <a:ext cx="2295872" cy="21602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直線單箭頭接點 12"/>
          <p:cNvCxnSpPr/>
          <p:nvPr/>
        </p:nvCxnSpPr>
        <p:spPr>
          <a:xfrm>
            <a:off x="5940152" y="5107772"/>
            <a:ext cx="576064" cy="112954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46861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488" y="3573016"/>
            <a:ext cx="6748252" cy="29621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z="2800" dirty="0" smtClean="0"/>
              <a:t>Display Sensor ES101-WS data by Node-RED</a:t>
            </a:r>
            <a:endParaRPr lang="zh-CN" altLang="en-US" sz="28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013094"/>
            <a:ext cx="3682752" cy="5113070"/>
          </a:xfrm>
        </p:spPr>
        <p:txBody>
          <a:bodyPr>
            <a:normAutofit/>
          </a:bodyPr>
          <a:lstStyle/>
          <a:p>
            <a:r>
              <a:rPr lang="en-US" altLang="zh-TW" sz="1800" dirty="0" smtClean="0"/>
              <a:t>Replace Sensor ES140 to ES101-WS</a:t>
            </a:r>
          </a:p>
          <a:p>
            <a:r>
              <a:rPr lang="en-US" altLang="zh-TW" sz="1800" dirty="0" smtClean="0"/>
              <a:t>Disconnect MQTT Input and ES104 node</a:t>
            </a:r>
          </a:p>
          <a:p>
            <a:r>
              <a:rPr lang="en-US" altLang="zh-TW" sz="1800" dirty="0" smtClean="0"/>
              <a:t>Connect MQTT </a:t>
            </a:r>
            <a:r>
              <a:rPr lang="en-US" altLang="zh-TW" sz="1800" dirty="0"/>
              <a:t>Input and </a:t>
            </a:r>
            <a:r>
              <a:rPr lang="en-US" altLang="zh-TW" sz="1800" dirty="0" smtClean="0"/>
              <a:t>ES101-WS node</a:t>
            </a:r>
          </a:p>
          <a:p>
            <a:r>
              <a:rPr lang="en-US" altLang="zh-TW" sz="1800" dirty="0" smtClean="0"/>
              <a:t>The </a:t>
            </a:r>
            <a:r>
              <a:rPr lang="en-US" altLang="zh-TW" sz="1800" dirty="0"/>
              <a:t>ES101-WS decoded data will be {"WindSpeed":</a:t>
            </a:r>
            <a:r>
              <a:rPr lang="en-US" altLang="zh-TW" sz="1800" dirty="0" smtClean="0"/>
              <a:t>58.4}</a:t>
            </a:r>
            <a:endParaRPr lang="zh-TW" altLang="en-US" sz="1800" dirty="0"/>
          </a:p>
        </p:txBody>
      </p:sp>
      <p:cxnSp>
        <p:nvCxnSpPr>
          <p:cNvPr id="10" name="直線單箭頭接點 9"/>
          <p:cNvCxnSpPr/>
          <p:nvPr/>
        </p:nvCxnSpPr>
        <p:spPr>
          <a:xfrm>
            <a:off x="3707904" y="4581128"/>
            <a:ext cx="2232248" cy="21602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直線單箭頭接點 12"/>
          <p:cNvCxnSpPr/>
          <p:nvPr/>
        </p:nvCxnSpPr>
        <p:spPr>
          <a:xfrm flipV="1">
            <a:off x="4932040" y="5517232"/>
            <a:ext cx="1008112" cy="7920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836712"/>
            <a:ext cx="3740664" cy="25876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矩形 16"/>
          <p:cNvSpPr/>
          <p:nvPr/>
        </p:nvSpPr>
        <p:spPr>
          <a:xfrm>
            <a:off x="6571862" y="1426130"/>
            <a:ext cx="1884818" cy="35164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75125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2357" y="2819465"/>
            <a:ext cx="4030069" cy="39219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z="2800" dirty="0" smtClean="0"/>
              <a:t>LR140 payload format and decoder</a:t>
            </a:r>
            <a:endParaRPr lang="zh-CN" altLang="en-US" sz="2800" dirty="0"/>
          </a:p>
        </p:txBody>
      </p:sp>
      <p:pic>
        <p:nvPicPr>
          <p:cNvPr id="10242" name="圖片 1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174" y="1052736"/>
            <a:ext cx="5276850" cy="1304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1" name="圖片 3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558777"/>
            <a:ext cx="3829050" cy="257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532174" y="2564904"/>
            <a:ext cx="4397999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zh-TW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新細明體" pitchFamily="18" charset="-120"/>
                <a:cs typeface="Times New Roman" pitchFamily="18" charset="0"/>
              </a:rPr>
              <a:t>You will see LR140 data encode by base64</a:t>
            </a:r>
            <a:endParaRPr kumimoji="1" lang="en-US" altLang="zh-TW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zh-TW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新細明體" pitchFamily="18" charset="-120"/>
                <a:cs typeface="Times New Roman" pitchFamily="18" charset="0"/>
              </a:rPr>
              <a:t>Example:</a:t>
            </a:r>
            <a:endParaRPr kumimoji="1" lang="en-US" altLang="zh-TW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zh-TW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新細明體" pitchFamily="18" charset="-120"/>
                <a:cs typeface="Times New Roman" pitchFamily="18" charset="0"/>
              </a:rPr>
              <a:t>“BIUEhRQMHgMHMgBFUzEwNAAAAAH1AQUeAtIAswEFAAYAqg==”</a:t>
            </a:r>
            <a:endParaRPr kumimoji="1" lang="en-US" altLang="zh-TW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altLang="zh-TW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556697" y="3172326"/>
            <a:ext cx="4346062" cy="2123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TW" sz="1200" dirty="0">
                <a:latin typeface="Calibri" pitchFamily="34" charset="0"/>
                <a:ea typeface="新細明體" pitchFamily="18" charset="-120"/>
                <a:cs typeface="Times New Roman" pitchFamily="18" charset="0"/>
              </a:rPr>
              <a:t>Convert base64 to Hex: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TW" sz="1200" dirty="0">
                <a:latin typeface="Calibri" pitchFamily="34" charset="0"/>
                <a:ea typeface="新細明體" pitchFamily="18" charset="-120"/>
                <a:cs typeface="Times New Roman" pitchFamily="18" charset="0"/>
              </a:rPr>
              <a:t>04850485 140c1e 03 073200 4553313034000000 01 f501 05 </a:t>
            </a:r>
            <a:r>
              <a:rPr kumimoji="1" lang="en-US" altLang="zh-TW" sz="1200" dirty="0" smtClean="0">
                <a:latin typeface="Calibri" pitchFamily="34" charset="0"/>
                <a:ea typeface="新細明體" pitchFamily="18" charset="-120"/>
                <a:cs typeface="Times New Roman" pitchFamily="18" charset="0"/>
              </a:rPr>
              <a:t>1e02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TW" sz="1200" dirty="0" smtClean="0">
                <a:latin typeface="Calibri" pitchFamily="34" charset="0"/>
                <a:ea typeface="新細明體" pitchFamily="18" charset="-120"/>
                <a:cs typeface="Times New Roman" pitchFamily="18" charset="0"/>
              </a:rPr>
              <a:t>d200 </a:t>
            </a:r>
            <a:r>
              <a:rPr kumimoji="1" lang="en-US" altLang="zh-TW" sz="1200" dirty="0">
                <a:latin typeface="Calibri" pitchFamily="34" charset="0"/>
                <a:ea typeface="新細明體" pitchFamily="18" charset="-120"/>
                <a:cs typeface="Times New Roman" pitchFamily="18" charset="0"/>
              </a:rPr>
              <a:t>b301 0500 0600 aa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TW" sz="1200" dirty="0">
                <a:latin typeface="Calibri" pitchFamily="34" charset="0"/>
                <a:ea typeface="新細明體" pitchFamily="18" charset="-120"/>
                <a:cs typeface="Times New Roman" pitchFamily="18" charset="0"/>
              </a:rPr>
              <a:t>Sensor Name: “4553313034000000” -&gt; “ES104”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TW" sz="1200" dirty="0">
                <a:latin typeface="Calibri" pitchFamily="34" charset="0"/>
                <a:ea typeface="新細明體" pitchFamily="18" charset="-120"/>
                <a:cs typeface="Times New Roman" pitchFamily="18" charset="0"/>
              </a:rPr>
              <a:t>Modbus ID: 01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TW" sz="1200" dirty="0" err="1">
                <a:latin typeface="Calibri" pitchFamily="34" charset="0"/>
                <a:ea typeface="新細明體" pitchFamily="18" charset="-120"/>
                <a:cs typeface="Times New Roman" pitchFamily="18" charset="0"/>
              </a:rPr>
              <a:t>Reg</a:t>
            </a:r>
            <a:r>
              <a:rPr kumimoji="1" lang="en-US" altLang="zh-TW" sz="1200" dirty="0">
                <a:latin typeface="Calibri" pitchFamily="34" charset="0"/>
                <a:ea typeface="新細明體" pitchFamily="18" charset="-120"/>
                <a:cs typeface="Times New Roman" pitchFamily="18" charset="0"/>
              </a:rPr>
              <a:t> </a:t>
            </a:r>
            <a:r>
              <a:rPr kumimoji="1" lang="en-US" altLang="zh-TW" sz="1200" dirty="0" err="1">
                <a:latin typeface="Calibri" pitchFamily="34" charset="0"/>
                <a:ea typeface="新細明體" pitchFamily="18" charset="-120"/>
                <a:cs typeface="Times New Roman" pitchFamily="18" charset="0"/>
              </a:rPr>
              <a:t>addr</a:t>
            </a:r>
            <a:r>
              <a:rPr kumimoji="1" lang="en-US" altLang="zh-TW" sz="1200" dirty="0">
                <a:latin typeface="Calibri" pitchFamily="34" charset="0"/>
                <a:ea typeface="新細明體" pitchFamily="18" charset="-120"/>
                <a:cs typeface="Times New Roman" pitchFamily="18" charset="0"/>
              </a:rPr>
              <a:t>: “f501” -&gt; 0x01f5 = 501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TW" sz="1200" dirty="0" err="1">
                <a:latin typeface="Calibri" pitchFamily="34" charset="0"/>
                <a:ea typeface="新細明體" pitchFamily="18" charset="-120"/>
                <a:cs typeface="Times New Roman" pitchFamily="18" charset="0"/>
              </a:rPr>
              <a:t>Reg</a:t>
            </a:r>
            <a:r>
              <a:rPr kumimoji="1" lang="en-US" altLang="zh-TW" sz="1200" dirty="0">
                <a:latin typeface="Calibri" pitchFamily="34" charset="0"/>
                <a:ea typeface="新細明體" pitchFamily="18" charset="-120"/>
                <a:cs typeface="Times New Roman" pitchFamily="18" charset="0"/>
              </a:rPr>
              <a:t> </a:t>
            </a:r>
            <a:r>
              <a:rPr kumimoji="1" lang="en-US" altLang="zh-TW" sz="1200" dirty="0" err="1">
                <a:latin typeface="Calibri" pitchFamily="34" charset="0"/>
                <a:ea typeface="新細明體" pitchFamily="18" charset="-120"/>
                <a:cs typeface="Times New Roman" pitchFamily="18" charset="0"/>
              </a:rPr>
              <a:t>num</a:t>
            </a:r>
            <a:r>
              <a:rPr kumimoji="1" lang="en-US" altLang="zh-TW" sz="1200" dirty="0">
                <a:latin typeface="Calibri" pitchFamily="34" charset="0"/>
                <a:ea typeface="新細明體" pitchFamily="18" charset="-120"/>
                <a:cs typeface="Times New Roman" pitchFamily="18" charset="0"/>
              </a:rPr>
              <a:t>: 05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TW" sz="1200" dirty="0" err="1">
                <a:latin typeface="Calibri" pitchFamily="34" charset="0"/>
                <a:ea typeface="新細明體" pitchFamily="18" charset="-120"/>
                <a:cs typeface="Times New Roman" pitchFamily="18" charset="0"/>
              </a:rPr>
              <a:t>Reg</a:t>
            </a:r>
            <a:r>
              <a:rPr kumimoji="1" lang="en-US" altLang="zh-TW" sz="1200" dirty="0">
                <a:latin typeface="Calibri" pitchFamily="34" charset="0"/>
                <a:ea typeface="新細明體" pitchFamily="18" charset="-120"/>
                <a:cs typeface="Times New Roman" pitchFamily="18" charset="0"/>
              </a:rPr>
              <a:t> 1 value: “1e02” -&gt; 0x021e = 542 -&gt; Humidity: 54.2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TW" sz="1200" dirty="0" err="1">
                <a:latin typeface="Calibri" pitchFamily="34" charset="0"/>
                <a:ea typeface="新細明體" pitchFamily="18" charset="-120"/>
                <a:cs typeface="Times New Roman" pitchFamily="18" charset="0"/>
              </a:rPr>
              <a:t>Reg</a:t>
            </a:r>
            <a:r>
              <a:rPr kumimoji="1" lang="en-US" altLang="zh-TW" sz="1200" dirty="0">
                <a:latin typeface="Calibri" pitchFamily="34" charset="0"/>
                <a:ea typeface="新細明體" pitchFamily="18" charset="-120"/>
                <a:cs typeface="Times New Roman" pitchFamily="18" charset="0"/>
              </a:rPr>
              <a:t> 2 value: “d200” -&gt; 0x00d2 = 210 -&gt; Temperature: 21.0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TW" sz="1200" dirty="0" err="1">
                <a:latin typeface="Calibri" pitchFamily="34" charset="0"/>
                <a:ea typeface="新細明體" pitchFamily="18" charset="-120"/>
                <a:cs typeface="Times New Roman" pitchFamily="18" charset="0"/>
              </a:rPr>
              <a:t>Reg</a:t>
            </a:r>
            <a:r>
              <a:rPr kumimoji="1" lang="en-US" altLang="zh-TW" sz="1200" dirty="0">
                <a:latin typeface="Calibri" pitchFamily="34" charset="0"/>
                <a:ea typeface="新細明體" pitchFamily="18" charset="-120"/>
                <a:cs typeface="Times New Roman" pitchFamily="18" charset="0"/>
              </a:rPr>
              <a:t> </a:t>
            </a:r>
            <a:r>
              <a:rPr kumimoji="1" lang="en-US" altLang="zh-TW" sz="1200" dirty="0" smtClean="0">
                <a:latin typeface="Calibri" pitchFamily="34" charset="0"/>
                <a:ea typeface="新細明體" pitchFamily="18" charset="-120"/>
                <a:cs typeface="Times New Roman" pitchFamily="18" charset="0"/>
              </a:rPr>
              <a:t>4 </a:t>
            </a:r>
            <a:r>
              <a:rPr kumimoji="1" lang="en-US" altLang="zh-TW" sz="1200" dirty="0">
                <a:latin typeface="Calibri" pitchFamily="34" charset="0"/>
                <a:ea typeface="新細明體" pitchFamily="18" charset="-120"/>
                <a:cs typeface="Times New Roman" pitchFamily="18" charset="0"/>
              </a:rPr>
              <a:t>value: </a:t>
            </a:r>
            <a:r>
              <a:rPr kumimoji="1" lang="en-US" altLang="zh-TW" sz="1200" dirty="0" smtClean="0">
                <a:latin typeface="Calibri" pitchFamily="34" charset="0"/>
                <a:ea typeface="新細明體" pitchFamily="18" charset="-120"/>
                <a:cs typeface="Times New Roman" pitchFamily="18" charset="0"/>
              </a:rPr>
              <a:t>“0500” </a:t>
            </a:r>
            <a:r>
              <a:rPr kumimoji="1" lang="en-US" altLang="zh-TW" sz="1200" dirty="0">
                <a:latin typeface="Calibri" pitchFamily="34" charset="0"/>
                <a:ea typeface="新細明體" pitchFamily="18" charset="-120"/>
                <a:cs typeface="Times New Roman" pitchFamily="18" charset="0"/>
              </a:rPr>
              <a:t>-&gt; </a:t>
            </a:r>
            <a:r>
              <a:rPr kumimoji="1" lang="en-US" altLang="zh-TW" sz="1200" dirty="0" smtClean="0">
                <a:latin typeface="Calibri" pitchFamily="34" charset="0"/>
                <a:ea typeface="新細明體" pitchFamily="18" charset="-120"/>
                <a:cs typeface="Times New Roman" pitchFamily="18" charset="0"/>
              </a:rPr>
              <a:t>0x0005 </a:t>
            </a:r>
            <a:r>
              <a:rPr kumimoji="1" lang="en-US" altLang="zh-TW" sz="1200" dirty="0">
                <a:latin typeface="Calibri" pitchFamily="34" charset="0"/>
                <a:ea typeface="新細明體" pitchFamily="18" charset="-120"/>
                <a:cs typeface="Times New Roman" pitchFamily="18" charset="0"/>
              </a:rPr>
              <a:t>= </a:t>
            </a:r>
            <a:r>
              <a:rPr kumimoji="1" lang="en-US" altLang="zh-TW" sz="1200" dirty="0" smtClean="0">
                <a:latin typeface="Calibri" pitchFamily="34" charset="0"/>
                <a:ea typeface="新細明體" pitchFamily="18" charset="-120"/>
                <a:cs typeface="Times New Roman" pitchFamily="18" charset="0"/>
              </a:rPr>
              <a:t>5 </a:t>
            </a:r>
            <a:r>
              <a:rPr kumimoji="1" lang="en-US" altLang="zh-TW" sz="1200" dirty="0">
                <a:latin typeface="Calibri" pitchFamily="34" charset="0"/>
                <a:ea typeface="新細明體" pitchFamily="18" charset="-120"/>
                <a:cs typeface="Times New Roman" pitchFamily="18" charset="0"/>
              </a:rPr>
              <a:t>-&gt; </a:t>
            </a:r>
            <a:r>
              <a:rPr kumimoji="1" lang="en-US" altLang="zh-TW" sz="1200" dirty="0" smtClean="0">
                <a:latin typeface="Calibri" pitchFamily="34" charset="0"/>
                <a:ea typeface="新細明體" pitchFamily="18" charset="-120"/>
                <a:cs typeface="Times New Roman" pitchFamily="18" charset="0"/>
              </a:rPr>
              <a:t>PM2.5: 5</a:t>
            </a:r>
            <a:endParaRPr kumimoji="1" lang="en-US" altLang="zh-TW" sz="1200" dirty="0">
              <a:latin typeface="Calibri" pitchFamily="34" charset="0"/>
              <a:ea typeface="新細明體" pitchFamily="18" charset="-12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TW" sz="1200" dirty="0" err="1">
                <a:latin typeface="Calibri" pitchFamily="34" charset="0"/>
                <a:ea typeface="新細明體" pitchFamily="18" charset="-120"/>
                <a:cs typeface="Times New Roman" pitchFamily="18" charset="0"/>
              </a:rPr>
              <a:t>Reg</a:t>
            </a:r>
            <a:r>
              <a:rPr kumimoji="1" lang="en-US" altLang="zh-TW" sz="1200" dirty="0">
                <a:latin typeface="Calibri" pitchFamily="34" charset="0"/>
                <a:ea typeface="新細明體" pitchFamily="18" charset="-120"/>
                <a:cs typeface="Times New Roman" pitchFamily="18" charset="0"/>
              </a:rPr>
              <a:t> </a:t>
            </a:r>
            <a:r>
              <a:rPr kumimoji="1" lang="en-US" altLang="zh-TW" sz="1200" dirty="0" smtClean="0">
                <a:latin typeface="Calibri" pitchFamily="34" charset="0"/>
                <a:ea typeface="新細明體" pitchFamily="18" charset="-120"/>
                <a:cs typeface="Times New Roman" pitchFamily="18" charset="0"/>
              </a:rPr>
              <a:t>5 </a:t>
            </a:r>
            <a:r>
              <a:rPr kumimoji="1" lang="en-US" altLang="zh-TW" sz="1200" dirty="0">
                <a:latin typeface="Calibri" pitchFamily="34" charset="0"/>
                <a:ea typeface="新細明體" pitchFamily="18" charset="-120"/>
                <a:cs typeface="Times New Roman" pitchFamily="18" charset="0"/>
              </a:rPr>
              <a:t>value: </a:t>
            </a:r>
            <a:r>
              <a:rPr kumimoji="1" lang="en-US" altLang="zh-TW" sz="1200" dirty="0" smtClean="0">
                <a:latin typeface="Calibri" pitchFamily="34" charset="0"/>
                <a:ea typeface="新細明體" pitchFamily="18" charset="-120"/>
                <a:cs typeface="Times New Roman" pitchFamily="18" charset="0"/>
              </a:rPr>
              <a:t>“0600” </a:t>
            </a:r>
            <a:r>
              <a:rPr kumimoji="1" lang="en-US" altLang="zh-TW" sz="1200" dirty="0">
                <a:latin typeface="Calibri" pitchFamily="34" charset="0"/>
                <a:ea typeface="新細明體" pitchFamily="18" charset="-120"/>
                <a:cs typeface="Times New Roman" pitchFamily="18" charset="0"/>
              </a:rPr>
              <a:t>-&gt; </a:t>
            </a:r>
            <a:r>
              <a:rPr kumimoji="1" lang="en-US" altLang="zh-TW" sz="1200" dirty="0" smtClean="0">
                <a:latin typeface="Calibri" pitchFamily="34" charset="0"/>
                <a:ea typeface="新細明體" pitchFamily="18" charset="-120"/>
                <a:cs typeface="Times New Roman" pitchFamily="18" charset="0"/>
              </a:rPr>
              <a:t>0x0006 </a:t>
            </a:r>
            <a:r>
              <a:rPr kumimoji="1" lang="en-US" altLang="zh-TW" sz="1200" dirty="0">
                <a:latin typeface="Calibri" pitchFamily="34" charset="0"/>
                <a:ea typeface="新細明體" pitchFamily="18" charset="-120"/>
                <a:cs typeface="Times New Roman" pitchFamily="18" charset="0"/>
              </a:rPr>
              <a:t>= 6</a:t>
            </a:r>
            <a:r>
              <a:rPr kumimoji="1" lang="en-US" altLang="zh-TW" sz="1200" dirty="0" smtClean="0">
                <a:latin typeface="Calibri" pitchFamily="34" charset="0"/>
                <a:ea typeface="新細明體" pitchFamily="18" charset="-120"/>
                <a:cs typeface="Times New Roman" pitchFamily="18" charset="0"/>
              </a:rPr>
              <a:t> </a:t>
            </a:r>
            <a:r>
              <a:rPr kumimoji="1" lang="en-US" altLang="zh-TW" sz="1200" dirty="0">
                <a:latin typeface="Calibri" pitchFamily="34" charset="0"/>
                <a:ea typeface="新細明體" pitchFamily="18" charset="-120"/>
                <a:cs typeface="Times New Roman" pitchFamily="18" charset="0"/>
              </a:rPr>
              <a:t>-&gt; </a:t>
            </a:r>
            <a:r>
              <a:rPr kumimoji="1" lang="en-US" altLang="zh-TW" sz="1200" dirty="0" smtClean="0">
                <a:latin typeface="Calibri" pitchFamily="34" charset="0"/>
                <a:ea typeface="新細明體" pitchFamily="18" charset="-120"/>
                <a:cs typeface="Times New Roman" pitchFamily="18" charset="0"/>
              </a:rPr>
              <a:t>PM10: 6</a:t>
            </a:r>
            <a:endParaRPr kumimoji="1" lang="en-US" altLang="zh-TW" sz="1200" dirty="0">
              <a:latin typeface="Calibri" pitchFamily="34" charset="0"/>
              <a:ea typeface="新細明體" pitchFamily="18" charset="-120"/>
              <a:cs typeface="Times New Roman" pitchFamily="18" charset="0"/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556697" y="5681574"/>
            <a:ext cx="3382401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TW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新細明體" pitchFamily="18" charset="-120"/>
                <a:cs typeface="Times New Roman" pitchFamily="18" charset="0"/>
              </a:rPr>
              <a:t>You can </a:t>
            </a:r>
            <a:r>
              <a:rPr kumimoji="1" lang="en-US" altLang="zh-TW" sz="1200" dirty="0">
                <a:latin typeface="Calibri" pitchFamily="34" charset="0"/>
                <a:ea typeface="新細明體" pitchFamily="18" charset="-120"/>
                <a:cs typeface="Times New Roman" pitchFamily="18" charset="0"/>
              </a:rPr>
              <a:t>add decoder for other s</a:t>
            </a:r>
            <a:r>
              <a:rPr kumimoji="1" lang="en-US" altLang="zh-TW" sz="1200" dirty="0" smtClean="0">
                <a:latin typeface="Calibri" pitchFamily="34" charset="0"/>
                <a:ea typeface="新細明體" pitchFamily="18" charset="-120"/>
                <a:cs typeface="Times New Roman" pitchFamily="18" charset="0"/>
              </a:rPr>
              <a:t>ensors </a:t>
            </a:r>
            <a:r>
              <a:rPr kumimoji="1" lang="en-US" altLang="zh-TW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新細明體" pitchFamily="18" charset="-120"/>
                <a:cs typeface="Times New Roman" pitchFamily="18" charset="0"/>
              </a:rPr>
              <a:t>by copy the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TW" sz="1200" dirty="0">
                <a:latin typeface="Calibri" pitchFamily="34" charset="0"/>
                <a:ea typeface="新細明體" pitchFamily="18" charset="-120"/>
                <a:cs typeface="Times New Roman" pitchFamily="18" charset="0"/>
              </a:rPr>
              <a:t>“ES104 Sensor Decoder</a:t>
            </a:r>
            <a:r>
              <a:rPr kumimoji="1" lang="en-US" altLang="zh-TW" sz="1200" dirty="0" smtClean="0">
                <a:latin typeface="Calibri" pitchFamily="34" charset="0"/>
                <a:ea typeface="新細明體" pitchFamily="18" charset="-120"/>
                <a:cs typeface="Times New Roman" pitchFamily="18" charset="0"/>
              </a:rPr>
              <a:t>” and modify it.</a:t>
            </a:r>
            <a:endParaRPr kumimoji="1" lang="en-US" altLang="zh-TW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altLang="zh-TW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</p:txBody>
      </p:sp>
      <p:cxnSp>
        <p:nvCxnSpPr>
          <p:cNvPr id="9" name="直線單箭頭接點 8"/>
          <p:cNvCxnSpPr/>
          <p:nvPr/>
        </p:nvCxnSpPr>
        <p:spPr>
          <a:xfrm>
            <a:off x="4220344" y="4581128"/>
            <a:ext cx="1588680" cy="122413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直線單箭頭接點 13"/>
          <p:cNvCxnSpPr/>
          <p:nvPr/>
        </p:nvCxnSpPr>
        <p:spPr>
          <a:xfrm>
            <a:off x="4220344" y="4789531"/>
            <a:ext cx="1588680" cy="115974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直線單箭頭接點 16"/>
          <p:cNvCxnSpPr/>
          <p:nvPr/>
        </p:nvCxnSpPr>
        <p:spPr>
          <a:xfrm>
            <a:off x="3563888" y="4941931"/>
            <a:ext cx="2245136" cy="115974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直線單箭頭接點 19"/>
          <p:cNvCxnSpPr/>
          <p:nvPr/>
        </p:nvCxnSpPr>
        <p:spPr>
          <a:xfrm>
            <a:off x="3563888" y="5132515"/>
            <a:ext cx="2245136" cy="110479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9024" y="908720"/>
            <a:ext cx="3226309" cy="1215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76564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27929</TotalTime>
  <Words>496</Words>
  <Application>Microsoft Office PowerPoint</Application>
  <PresentationFormat>如螢幕大小 (4:3)</PresentationFormat>
  <Paragraphs>66</Paragraphs>
  <Slides>11</Slides>
  <Notes>1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11</vt:i4>
      </vt:variant>
    </vt:vector>
  </HeadingPairs>
  <TitlesOfParts>
    <vt:vector size="12" baseType="lpstr">
      <vt:lpstr>Office 佈景主題</vt:lpstr>
      <vt:lpstr>WoMaster   WR322-EC and LR140 Quick start &amp; OTA integration </vt:lpstr>
      <vt:lpstr>RS232 and RS485 connection on LR140</vt:lpstr>
      <vt:lpstr>RTU settings on LR140</vt:lpstr>
      <vt:lpstr>LoRaWAN settings on LR140</vt:lpstr>
      <vt:lpstr>Add LR140 Device Info to WR322-EC </vt:lpstr>
      <vt:lpstr>Display LR140 data on WR322-EC </vt:lpstr>
      <vt:lpstr>Open Node-RED on WR322-EC </vt:lpstr>
      <vt:lpstr>Edit MQTT input for LoRaWAN server</vt:lpstr>
      <vt:lpstr>Display Sensor ES104 data by Node-RED</vt:lpstr>
      <vt:lpstr>Display Sensor ES101-WS data by Node-RED</vt:lpstr>
      <vt:lpstr>LR140 payload format and decoder</vt:lpstr>
    </vt:vector>
  </TitlesOfParts>
  <Company>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WoMaster   LoRaWAN LAC485-CloudGate-ChirpStack-Thingsboard</dc:title>
  <dc:creator>WoMaster</dc:creator>
  <cp:lastModifiedBy>Peter</cp:lastModifiedBy>
  <cp:revision>1124</cp:revision>
  <dcterms:created xsi:type="dcterms:W3CDTF">2018-01-17T05:22:00Z</dcterms:created>
  <dcterms:modified xsi:type="dcterms:W3CDTF">2021-01-25T07:54:05Z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2052-10.1.0.6930</vt:lpwstr>
  </property>
</Properties>
</file>